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9FAB-E007-4A54-85BE-1EA7B2CC486B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B954-93DB-4B3D-A0EC-58FCB06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4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0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11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04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61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32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65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49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59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30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99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05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12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24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12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42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11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09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54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38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2014-11-27T14:16:48Z</dcterms:created>
  <dcterms:modified xsi:type="dcterms:W3CDTF">2014-11-27T14:17:10Z</dcterms:modified>
</cp:coreProperties>
</file>